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7200900" cy="10080625"/>
  <p:notesSz cx="6797675" cy="9926638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9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9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9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9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3324" y="-378"/>
      </p:cViewPr>
      <p:guideLst>
        <p:guide orient="horz" pos="3175"/>
        <p:guide pos="22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00113" y="1649413"/>
            <a:ext cx="5400675" cy="3509962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900113" y="5294313"/>
            <a:ext cx="5400675" cy="2433637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FEC60E9E-73B5-4F71-85FD-64276EA8DB8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04B61A68-473D-4B8D-9407-B98A1010ED9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7A7E56C8-C8E2-4C3C-8CFB-A2B25487239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0B606E-8064-4EB3-A6D5-A8AB3A50CD6B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6900345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FEC60E9E-73B5-4F71-85FD-64276EA8DB8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04B61A68-473D-4B8D-9407-B98A1010ED9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7A7E56C8-C8E2-4C3C-8CFB-A2B25487239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0DA88B-1DF7-41A7-BDCD-4C867CFECB7E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850528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5221288" y="404813"/>
            <a:ext cx="1619250" cy="8599487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60363" y="404813"/>
            <a:ext cx="4708525" cy="8599487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FEC60E9E-73B5-4F71-85FD-64276EA8DB8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04B61A68-473D-4B8D-9407-B98A1010ED9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7A7E56C8-C8E2-4C3C-8CFB-A2B25487239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928190-1B4B-48C2-9AE5-AE5E50706569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911772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FEC60E9E-73B5-4F71-85FD-64276EA8DB8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04B61A68-473D-4B8D-9407-B98A1010ED9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7A7E56C8-C8E2-4C3C-8CFB-A2B25487239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6888A9C-C157-4B29-B408-BF65A9C001C9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4651875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0538" y="2513013"/>
            <a:ext cx="6211887" cy="41941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90538" y="6746875"/>
            <a:ext cx="6211887" cy="2205038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FEC60E9E-73B5-4F71-85FD-64276EA8DB8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04B61A68-473D-4B8D-9407-B98A1010ED9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7A7E56C8-C8E2-4C3C-8CFB-A2B25487239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1933354-FA82-467B-85D6-058EB9CA286D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143744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60363" y="2352675"/>
            <a:ext cx="3163887" cy="6651625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676650" y="2352675"/>
            <a:ext cx="3163888" cy="6651625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FEC60E9E-73B5-4F71-85FD-64276EA8DB8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04B61A68-473D-4B8D-9407-B98A1010ED9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7A7E56C8-C8E2-4C3C-8CFB-A2B25487239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5829777-59D0-450F-801F-27C91F3CC3CE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901190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5300" y="536575"/>
            <a:ext cx="6211888" cy="19478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95300" y="2471738"/>
            <a:ext cx="3046413" cy="12112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95300" y="3683000"/>
            <a:ext cx="3046413" cy="5414963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644900" y="2471738"/>
            <a:ext cx="3062288" cy="12112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644900" y="3683000"/>
            <a:ext cx="3062288" cy="5414963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xmlns="" id="{FEC60E9E-73B5-4F71-85FD-64276EA8DB8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xmlns="" id="{04B61A68-473D-4B8D-9407-B98A1010ED9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xmlns="" id="{7A7E56C8-C8E2-4C3C-8CFB-A2B25487239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C555BB2-5367-465C-9035-FB39B71BC1CD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1659202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xmlns="" id="{FEC60E9E-73B5-4F71-85FD-64276EA8DB8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xmlns="" id="{04B61A68-473D-4B8D-9407-B98A1010ED9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xmlns="" id="{7A7E56C8-C8E2-4C3C-8CFB-A2B25487239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EBE4CD9-0EF8-4017-97C2-6C170E5C3DFE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1945226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xmlns="" id="{FEC60E9E-73B5-4F71-85FD-64276EA8DB8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xmlns="" id="{04B61A68-473D-4B8D-9407-B98A1010ED9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xmlns="" id="{7A7E56C8-C8E2-4C3C-8CFB-A2B25487239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1431A6-3B61-4DBB-B4BB-CEC996EC45C2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1731265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5300" y="671513"/>
            <a:ext cx="2322513" cy="235267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060700" y="1450975"/>
            <a:ext cx="3646488" cy="716438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95300" y="3024188"/>
            <a:ext cx="2322513" cy="560228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FEC60E9E-73B5-4F71-85FD-64276EA8DB8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04B61A68-473D-4B8D-9407-B98A1010ED9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7A7E56C8-C8E2-4C3C-8CFB-A2B25487239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1DB9A96-879B-4D95-B33B-4EEF35549AA6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3390220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5300" y="671513"/>
            <a:ext cx="2322513" cy="235267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060700" y="1450975"/>
            <a:ext cx="3646488" cy="71643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95300" y="3024188"/>
            <a:ext cx="2322513" cy="560228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FEC60E9E-73B5-4F71-85FD-64276EA8DB8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04B61A68-473D-4B8D-9407-B98A1010ED9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7A7E56C8-C8E2-4C3C-8CFB-A2B25487239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A21A74E-C7C5-4C49-AB13-F14D94E2BF9C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645661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60363" y="404813"/>
            <a:ext cx="6480175" cy="1679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8746" tIns="49373" rIns="98746" bIns="4937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60363" y="2352675"/>
            <a:ext cx="6480175" cy="665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8746" tIns="49373" rIns="98746" bIns="4937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Textmasterformate durch Klicken bearbeiten</a:t>
            </a:r>
          </a:p>
          <a:p>
            <a:pPr lvl="1"/>
            <a:r>
              <a:rPr lang="de-DE" altLang="de-DE" smtClean="0"/>
              <a:t>Zweite Ebene</a:t>
            </a:r>
          </a:p>
          <a:p>
            <a:pPr lvl="2"/>
            <a:r>
              <a:rPr lang="de-DE" altLang="de-DE" smtClean="0"/>
              <a:t>Dritte Ebene</a:t>
            </a:r>
          </a:p>
          <a:p>
            <a:pPr lvl="3"/>
            <a:r>
              <a:rPr lang="de-DE" altLang="de-DE" smtClean="0"/>
              <a:t>Vierte Ebene</a:t>
            </a:r>
          </a:p>
          <a:p>
            <a:pPr lvl="4"/>
            <a:r>
              <a:rPr lang="de-DE" altLang="de-DE" smtClean="0"/>
              <a:t>Fünfte Ebene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xmlns="" id="{FEC60E9E-73B5-4F71-85FD-64276EA8DB81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60363" y="9178925"/>
            <a:ext cx="1679575" cy="700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8746" tIns="49373" rIns="98746" bIns="49373" numCol="1" anchor="t" anchorCtr="0" compatLnSpc="1">
            <a:prstTxWarp prst="textNoShape">
              <a:avLst/>
            </a:prstTxWarp>
          </a:bodyPr>
          <a:lstStyle>
            <a:lvl1pPr defTabSz="987425" eaLnBrk="1" hangingPunct="1">
              <a:defRPr sz="15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xmlns="" id="{04B61A68-473D-4B8D-9407-B98A1010ED9C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460625" y="9178925"/>
            <a:ext cx="2279650" cy="700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8746" tIns="49373" rIns="98746" bIns="49373" numCol="1" anchor="t" anchorCtr="0" compatLnSpc="1">
            <a:prstTxWarp prst="textNoShape">
              <a:avLst/>
            </a:prstTxWarp>
          </a:bodyPr>
          <a:lstStyle>
            <a:lvl1pPr algn="ctr" defTabSz="987425" eaLnBrk="1" hangingPunct="1">
              <a:defRPr sz="15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xmlns="" id="{7A7E56C8-C8E2-4C3C-8CFB-A2B254872395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160963" y="9178925"/>
            <a:ext cx="1679575" cy="700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8746" tIns="49373" rIns="98746" bIns="49373" numCol="1" anchor="t" anchorCtr="0" compatLnSpc="1">
            <a:prstTxWarp prst="textNoShape">
              <a:avLst/>
            </a:prstTxWarp>
          </a:bodyPr>
          <a:lstStyle>
            <a:lvl1pPr algn="r" defTabSz="987425" eaLnBrk="1" hangingPunct="1">
              <a:defRPr sz="1500"/>
            </a:lvl1pPr>
          </a:lstStyle>
          <a:p>
            <a:fld id="{83F81314-9B44-420D-94A3-A61E0E821EA4}" type="slidenum">
              <a:rPr lang="de-DE" altLang="de-DE"/>
              <a:pPr/>
              <a:t>‹Nr.›</a:t>
            </a:fld>
            <a:endParaRPr lang="de-DE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87425" rtl="0" eaLnBrk="0" fontAlgn="base" hangingPunct="0">
        <a:spcBef>
          <a:spcPct val="0"/>
        </a:spcBef>
        <a:spcAft>
          <a:spcPct val="0"/>
        </a:spcAft>
        <a:defRPr sz="48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defTabSz="987425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defTabSz="987425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defTabSz="987425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defTabSz="987425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69888" indent="-369888" algn="l" defTabSz="987425" rtl="0" eaLnBrk="0" fontAlgn="base" hangingPunct="0">
        <a:spcBef>
          <a:spcPct val="20000"/>
        </a:spcBef>
        <a:spcAft>
          <a:spcPct val="0"/>
        </a:spcAft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01688" indent="-307975" algn="l" defTabSz="987425" rtl="0" eaLnBrk="0" fontAlgn="base" hangingPunct="0">
        <a:spcBef>
          <a:spcPct val="20000"/>
        </a:spcBef>
        <a:spcAft>
          <a:spcPct val="0"/>
        </a:spcAft>
        <a:buChar char="–"/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235075" indent="-247650" algn="l" defTabSz="987425" rtl="0" eaLnBrk="0" fontAlgn="base" hangingPunct="0">
        <a:spcBef>
          <a:spcPct val="20000"/>
        </a:spcBef>
        <a:spcAft>
          <a:spcPct val="0"/>
        </a:spcAft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788" indent="-247650" algn="l" defTabSz="987425" rtl="0" eaLnBrk="0" fontAlgn="base" hangingPunct="0">
        <a:spcBef>
          <a:spcPct val="20000"/>
        </a:spcBef>
        <a:spcAft>
          <a:spcPct val="0"/>
        </a:spcAft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22500" indent="-247650" algn="l" defTabSz="987425" rtl="0" eaLnBrk="0" fontAlgn="base" hangingPunct="0">
        <a:spcBef>
          <a:spcPct val="20000"/>
        </a:spcBef>
        <a:spcAft>
          <a:spcPct val="0"/>
        </a:spcAft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9750" y="0"/>
            <a:ext cx="6121400" cy="560388"/>
          </a:xfrm>
        </p:spPr>
        <p:txBody>
          <a:bodyPr anchor="ctr"/>
          <a:lstStyle/>
          <a:p>
            <a:pPr eaLnBrk="1" hangingPunct="1"/>
            <a:r>
              <a:rPr lang="de-DE" altLang="de-DE" sz="1900" smtClean="0"/>
              <a:t>Präsentationsfolie Gruppe 3 a</a:t>
            </a:r>
          </a:p>
        </p:txBody>
      </p:sp>
      <p:pic>
        <p:nvPicPr>
          <p:cNvPr id="2052" name="Picture 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9574" y="6441922"/>
            <a:ext cx="2693988" cy="276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4" name="Rechteck 5"/>
          <p:cNvSpPr>
            <a:spLocks noChangeArrowheads="1"/>
          </p:cNvSpPr>
          <p:nvPr/>
        </p:nvSpPr>
        <p:spPr bwMode="auto">
          <a:xfrm>
            <a:off x="316828" y="9197137"/>
            <a:ext cx="360045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9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19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19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19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19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de-DE" altLang="de-DE" sz="800" dirty="0" smtClean="0">
                <a:cs typeface="Times New Roman" pitchFamily="18" charset="0"/>
              </a:rPr>
              <a:t>Bild: </a:t>
            </a:r>
            <a:r>
              <a:rPr lang="de-DE" altLang="de-DE" sz="800" dirty="0" smtClean="0">
                <a:cs typeface="Times New Roman" pitchFamily="18" charset="0"/>
              </a:rPr>
              <a:t>Honeywell</a:t>
            </a:r>
            <a:endParaRPr lang="de-DE" altLang="de-DE" sz="800" dirty="0"/>
          </a:p>
        </p:txBody>
      </p:sp>
      <p:sp>
        <p:nvSpPr>
          <p:cNvPr id="3" name="Textfeld 2"/>
          <p:cNvSpPr txBox="1"/>
          <p:nvPr/>
        </p:nvSpPr>
        <p:spPr>
          <a:xfrm>
            <a:off x="648122" y="863848"/>
            <a:ext cx="6032421" cy="5578074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vert="vert270" wrap="square" rtlCol="0">
            <a:spAutoFit/>
          </a:bodyPr>
          <a:lstStyle/>
          <a:p>
            <a:r>
              <a:rPr lang="de-DE" dirty="0" smtClean="0"/>
              <a:t>Bild einfügen: Strangschema mit Regelung Buderus </a:t>
            </a:r>
            <a:r>
              <a:rPr lang="de-DE" dirty="0" err="1" smtClean="0"/>
              <a:t>Logano</a:t>
            </a:r>
            <a:r>
              <a:rPr lang="de-DE" dirty="0" smtClean="0"/>
              <a:t> plus GB125 und </a:t>
            </a:r>
            <a:r>
              <a:rPr lang="de-DE" dirty="0" err="1" smtClean="0"/>
              <a:t>Logalux</a:t>
            </a:r>
            <a:r>
              <a:rPr lang="de-DE" dirty="0" smtClean="0"/>
              <a:t> SMS</a:t>
            </a:r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8742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altLang="de-DE" sz="1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cs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8742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altLang="de-DE" sz="1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cs typeface="Arial" panose="020B0604020202020204" pitchFamily="34" charset="0"/>
          </a:defRPr>
        </a:defPPr>
      </a:lst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</Words>
  <Application>Microsoft Office PowerPoint</Application>
  <PresentationFormat>Benutzerdefiniert</PresentationFormat>
  <Paragraphs>19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Standarddesign</vt:lpstr>
      <vt:lpstr>Präsentationsfolie Gruppe 3 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Martin Weigert</dc:creator>
  <cp:lastModifiedBy>Chretiennot, Thierry (LS)</cp:lastModifiedBy>
  <cp:revision>9</cp:revision>
  <cp:lastPrinted>2019-03-28T10:07:48Z</cp:lastPrinted>
  <dcterms:created xsi:type="dcterms:W3CDTF">2014-10-17T18:13:12Z</dcterms:created>
  <dcterms:modified xsi:type="dcterms:W3CDTF">2019-03-28T12:08:36Z</dcterms:modified>
</cp:coreProperties>
</file>